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1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374" r:id="rId18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189" Type="http://schemas.openxmlformats.org/officeDocument/2006/relationships/slide" Target="slides/slide11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5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7" name="Google Shape;4737;p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9.png"/></Relationships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8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2.gstatic.com/images?q=tbn:ANd9GcTGUqc0Jk8FsCK61CBTvRIOAq002feTAj5lO-BUlmfWDD9cB3UvxQ" id="4739" name="Google Shape;4739;p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001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0" name="Google Shape;4740;p675"/>
          <p:cNvSpPr txBox="1"/>
          <p:nvPr>
            <p:ph type="title"/>
          </p:nvPr>
        </p:nvSpPr>
        <p:spPr>
          <a:xfrm>
            <a:off x="304800" y="205978"/>
            <a:ext cx="861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zh-CN" sz="3200" u="none" cap="none" strike="noStrike">
                <a:solidFill>
                  <a:srgbClr val="CC1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Context</a:t>
            </a:r>
            <a:b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zh-C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Was Happening in the World in the 1950s?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1" name="Google Shape;4741;p675"/>
          <p:cNvSpPr txBox="1"/>
          <p:nvPr>
            <p:ph idx="1" type="body"/>
          </p:nvPr>
        </p:nvSpPr>
        <p:spPr>
          <a:xfrm>
            <a:off x="457200" y="120015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War II had ended only a few years earlier.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warfare loomed.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jobs led to Americans having more discretionary income which led to increased passivity and conformity and the adage of: “Follow orders, and you will succeed.”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of McCarthyism brought new vigor to Truman’s hunt for Communist infiltrators.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Technology/electronics expansion included the use of televised surveillance footage for many purposes and the condensation of information into sound bites.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b="1" i="0" lang="zh-C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Illiteracy was growing.</a:t>
            </a:r>
            <a:endParaRPr/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